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c7096f3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c7096f3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c7096f31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c7096f31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6c7096f31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6c7096f31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6c7096f31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6c7096f31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de prototypage: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VHelperWave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PEIFFER Noël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Problématique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Une entreprise cherche à mesurer et réduire efficacement le stress de ses employés</a:t>
            </a:r>
            <a:br>
              <a:rPr lang="fr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Il revient à nous de réaliser un jeu-vidéo répondant à ces contraintes</a:t>
            </a:r>
            <a:br>
              <a:rPr lang="fr"/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Idées principales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>
                <a:solidFill>
                  <a:srgbClr val="FFFFFF"/>
                </a:solidFill>
              </a:rPr>
              <a:t>Créer un espace de détente</a:t>
            </a:r>
            <a:br>
              <a:rPr lang="fr">
                <a:solidFill>
                  <a:srgbClr val="FFFFFF"/>
                </a:solidFill>
              </a:rPr>
            </a:b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fr">
                <a:solidFill>
                  <a:srgbClr val="FFFFFF"/>
                </a:solidFill>
              </a:rPr>
              <a:t>Créer une atmosphère agréable</a:t>
            </a:r>
            <a:br>
              <a:rPr lang="fr">
                <a:solidFill>
                  <a:srgbClr val="FFFFFF"/>
                </a:solidFill>
              </a:rPr>
            </a:b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fr"/>
              <a:t>Poser le moins frustration au joueur</a:t>
            </a:r>
            <a:br>
              <a:rPr lang="fr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Lui donner des conseils en fonction de ses réactions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Réponses à ces idées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Donner une ambiance “VaporWave” au jeu</a:t>
            </a:r>
            <a:br>
              <a:rPr lang="fr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Musique douce &amp; voix agréable</a:t>
            </a:r>
            <a:br>
              <a:rPr lang="fr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Proposer un gameplay simple au joueur</a:t>
            </a:r>
            <a:br>
              <a:rPr lang="fr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En fonction des choix du joueur, lui donner des astuces et conseils pour s’améliorer dans la vie de tous les jours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Prototype: VHelperWave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97500" y="2416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VHelperWave est un jeu d’aventure textuelle dans une ambiance VaporWave</a:t>
            </a:r>
            <a:br>
              <a:rPr lang="fr"/>
            </a:br>
            <a:br>
              <a:rPr lang="fr"/>
            </a:br>
            <a:r>
              <a:rPr lang="fr"/>
              <a:t>Il veut mettre le joueur dans des situations de la vie de </a:t>
            </a:r>
            <a:r>
              <a:rPr lang="fr"/>
              <a:t>tous</a:t>
            </a:r>
            <a:r>
              <a:rPr lang="fr"/>
              <a:t> les jours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En fonction des choix du joueur, le jeu mesure son stress et lui propose des conseils		-&gt;</a:t>
            </a:r>
            <a:br>
              <a:rPr lang="fr"/>
            </a:br>
            <a:r>
              <a:rPr lang="fr"/>
              <a:t>							-&gt;</a:t>
            </a:r>
            <a:endParaRPr/>
          </a:p>
        </p:txBody>
      </p:sp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800" y="152400"/>
            <a:ext cx="277401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Prototype: VHelperWave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Potentiel Infini: on peut créer des millions de possibilités et les réaliser rapidement</a:t>
            </a:r>
            <a:br>
              <a:rPr lang="fr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fr"/>
              <a:t>A terme, proposer au joueur une fiche d’auto-</a:t>
            </a:r>
            <a:r>
              <a:rPr lang="fr"/>
              <a:t>évaluation pour voir son évolution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endParaRPr/>
          </a:p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Un jeu relaxant sans frustration</a:t>
            </a:r>
            <a:br>
              <a:rPr lang="fr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Jeu sérieux proposant aux joueurs des conseils pour ne plus stresser</a:t>
            </a:r>
            <a:br>
              <a:rPr lang="fr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Gros potentiel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